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Source Code Pro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Roboto Mono Regular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oboto-regular.fntdata"/><Relationship Id="rId38" Type="http://schemas.openxmlformats.org/officeDocument/2006/relationships/slide" Target="slides/slide34.xml"/><Relationship Id="rId62" Type="http://schemas.openxmlformats.org/officeDocument/2006/relationships/font" Target="fonts/RobotoMonoRegular-boldItalic.fntdata"/><Relationship Id="rId61" Type="http://schemas.openxmlformats.org/officeDocument/2006/relationships/font" Target="fonts/RobotoMonoRegular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onoRegular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SourceCodePr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SourceCodePro-italic.fntdata"/><Relationship Id="rId52" Type="http://schemas.openxmlformats.org/officeDocument/2006/relationships/font" Target="fonts/SourceCodePro-bold.fntdata"/><Relationship Id="rId11" Type="http://schemas.openxmlformats.org/officeDocument/2006/relationships/slide" Target="slides/slide7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6.xml"/><Relationship Id="rId54" Type="http://schemas.openxmlformats.org/officeDocument/2006/relationships/font" Target="fonts/SourceCodePro-boldItalic.fntdata"/><Relationship Id="rId13" Type="http://schemas.openxmlformats.org/officeDocument/2006/relationships/slide" Target="slides/slide9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8.xml"/><Relationship Id="rId56" Type="http://schemas.openxmlformats.org/officeDocument/2006/relationships/font" Target="fonts/RobotoLight-bold.fntdata"/><Relationship Id="rId15" Type="http://schemas.openxmlformats.org/officeDocument/2006/relationships/slide" Target="slides/slide11.xml"/><Relationship Id="rId59" Type="http://schemas.openxmlformats.org/officeDocument/2006/relationships/font" Target="fonts/RobotoMonoRegular-regular.fntdata"/><Relationship Id="rId14" Type="http://schemas.openxmlformats.org/officeDocument/2006/relationships/slide" Target="slides/slide10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bfb47ffa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bfb47ffa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420c1335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420c1335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420c1335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420c1335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47e6279d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47e6279d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47e6279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47e6279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47e6279d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47e6279d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47e6279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47e6279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47e6279d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47e6279d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47e627a2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47e627a2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47e6279d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47e6279d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47e627a2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47e627a2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5bfb47ffa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5bfb47ffa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47e6279d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47e6279d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47e6279d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47e6279d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47e6279d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47e6279d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420c1335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420c1335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47e6279d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47e6279d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47e6279dd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47e6279d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47e6279d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47e6279d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47e6279dd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47e6279dd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47e627a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47e627a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47e6279dd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47e6279d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420c1335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420c1335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47e6279d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47e6279d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47e627a2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47e627a2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47e6279dd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47e6279dd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47e627a2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47e627a2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420c1335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420c1335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d2b54ace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d2b54ace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20c1335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20c1335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420c1335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420c1335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20c1335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420c1335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47e6279d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47e6279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420c1335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420c1335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None/>
              <a:defRPr sz="2400">
                <a:solidFill>
                  <a:srgbClr val="9E9E9E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407875" y="599125"/>
            <a:ext cx="8340000" cy="22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Blue/White">
  <p:cSld name="CUSTOM_18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269375" y="446175"/>
            <a:ext cx="23571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269375" y="1271150"/>
            <a:ext cx="1995000" cy="28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White/Gray">
  <p:cSld name="CUSTOM_19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3438750" y="-3125"/>
            <a:ext cx="5705400" cy="51435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311475" y="1649100"/>
            <a:ext cx="28707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subTitle"/>
          </p:nvPr>
        </p:nvSpPr>
        <p:spPr>
          <a:xfrm>
            <a:off x="311475" y="2870125"/>
            <a:ext cx="27444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">
  <p:cSld name="CUSTOM_9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/>
        </p:nvSpPr>
        <p:spPr>
          <a:xfrm>
            <a:off x="62725" y="3742198"/>
            <a:ext cx="7332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 frame is great, use a scrim for text.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- Dark Gray">
  <p:cSld name="CUSTOM_16">
    <p:bg>
      <p:bgPr>
        <a:solidFill>
          <a:srgbClr val="42424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 - Blue">
  <p:cSld name="CUSTOM_17">
    <p:bg>
      <p:bgPr>
        <a:solidFill>
          <a:srgbClr val="1E88E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/>
        </p:nvSpPr>
        <p:spPr>
          <a:xfrm>
            <a:off x="887225" y="1680143"/>
            <a:ext cx="429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 - Light Gray">
  <p:cSld name="CUSTOM_16_1_1">
    <p:bg>
      <p:bgPr>
        <a:solidFill>
          <a:srgbClr val="EEEEE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609600" y="1659900"/>
            <a:ext cx="83307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552025" y="1738250"/>
            <a:ext cx="74949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">
  <p:cSld name="CUSTOM_11">
    <p:bg>
      <p:bgPr>
        <a:solidFill>
          <a:srgbClr val="1E88E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176350" y="248700"/>
            <a:ext cx="41826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">
  <p:cSld name="CUSTOM_12">
    <p:bg>
      <p:bgPr>
        <a:solidFill>
          <a:srgbClr val="1E88E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/>
          <p:nvPr/>
        </p:nvSpPr>
        <p:spPr>
          <a:xfrm>
            <a:off x="610200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176350" y="248700"/>
            <a:ext cx="27027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244150" y="1300600"/>
            <a:ext cx="2315100" cy="26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subTitle"/>
          </p:nvPr>
        </p:nvSpPr>
        <p:spPr>
          <a:xfrm>
            <a:off x="3332975" y="316550"/>
            <a:ext cx="23151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3" type="subTitle"/>
          </p:nvPr>
        </p:nvSpPr>
        <p:spPr>
          <a:xfrm>
            <a:off x="6465450" y="342250"/>
            <a:ext cx="23151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White">
  <p:cSld name="BIG_NUMBER_1_1_1_1_1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590150" y="1755443"/>
            <a:ext cx="5963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you!</a:t>
            </a:r>
            <a:endParaRPr sz="3600">
              <a:solidFill>
                <a:srgbClr val="4242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89" name="Google Shape;89;p20"/>
          <p:cNvCxnSpPr/>
          <p:nvPr/>
        </p:nvCxnSpPr>
        <p:spPr>
          <a:xfrm rot="10800000">
            <a:off x="2178600" y="11098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" name="Google Shape;90;p20"/>
          <p:cNvCxnSpPr/>
          <p:nvPr/>
        </p:nvCxnSpPr>
        <p:spPr>
          <a:xfrm rot="10800000">
            <a:off x="4902600" y="11165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20"/>
          <p:cNvCxnSpPr/>
          <p:nvPr/>
        </p:nvCxnSpPr>
        <p:spPr>
          <a:xfrm rot="10800000">
            <a:off x="2178525" y="3047475"/>
            <a:ext cx="48066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_1_1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431225" y="2350500"/>
            <a:ext cx="5853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None/>
              <a:defRPr>
                <a:solidFill>
                  <a:srgbClr val="9E9E9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075" y="978006"/>
            <a:ext cx="2655700" cy="2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379325" y="365100"/>
            <a:ext cx="59574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3C78D8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TC presentation templates">
  <p:cSld name="TITLE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900"/>
              <a:buFont typeface="Verdana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9pPr>
          </a:lstStyle>
          <a:p/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20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53575" y="29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53575" y="1060700"/>
            <a:ext cx="8443500" cy="3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Blue/White">
  <p:cSld name="CUSTOM_15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22400"/>
            <a:ext cx="9144000" cy="9615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37600" y="189050"/>
            <a:ext cx="71823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37600" y="1079350"/>
            <a:ext cx="82635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White/Blue">
  <p:cSld name="TITLE_1_2">
    <p:bg>
      <p:bgPr>
        <a:solidFill>
          <a:srgbClr val="1E88E5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30575" y="-20400"/>
            <a:ext cx="9174600" cy="9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-15825" y="949575"/>
            <a:ext cx="9174600" cy="41940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437600" y="178375"/>
            <a:ext cx="75852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37600" y="1231750"/>
            <a:ext cx="82635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Blue Background" type="tx">
  <p:cSld name="TITLE_AND_BODY">
    <p:bg>
      <p:bgPr>
        <a:solidFill>
          <a:srgbClr val="1E88E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hot" showMasterSp="0">
  <p:cSld name="Sample Light Slide_1_1_2_1">
    <p:bg>
      <p:bgPr>
        <a:solidFill>
          <a:srgbClr val="F6F9F8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4561022" y="-8475"/>
            <a:ext cx="4620300" cy="51519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splaying laptop.png" id="44" name="Google Shape;44;p10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4" y="674944"/>
            <a:ext cx="4493213" cy="379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 flipH="1">
            <a:off x="28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311700" y="272100"/>
            <a:ext cx="43014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1976D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9pPr>
          </a:lstStyle>
          <a:p/>
        </p:txBody>
      </p:sp>
      <p:sp>
        <p:nvSpPr>
          <p:cNvPr id="47" name="Google Shape;47;p10"/>
          <p:cNvSpPr/>
          <p:nvPr/>
        </p:nvSpPr>
        <p:spPr>
          <a:xfrm>
            <a:off x="5578350" y="864731"/>
            <a:ext cx="3603000" cy="311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283125" y="1220596"/>
            <a:ext cx="4781400" cy="3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Google Shape;49;p10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64100" y="457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85200" y="293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285200" y="1079350"/>
            <a:ext cx="82635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 Light"/>
              <a:buChar char="●"/>
              <a:defRPr sz="1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hyperlink" Target="mailto:git@github.com" TargetMode="External"/><Relationship Id="rId5" Type="http://schemas.openxmlformats.org/officeDocument/2006/relationships/hyperlink" Target="mailto:git@github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mailto:git@github.com" TargetMode="External"/><Relationship Id="rId4" Type="http://schemas.openxmlformats.org/officeDocument/2006/relationships/hyperlink" Target="mailto:git@github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hyperlink" Target="https://www.freecodecamp.org/news/manage-multiple-github-accounts-the-ssh-way-2dadc30ccaca/" TargetMode="External"/><Relationship Id="rId5" Type="http://schemas.openxmlformats.org/officeDocument/2006/relationships/hyperlink" Target="https://medium.com/@pinglinh/how-to-have-2-github-accounts-on-one-machine-windows-69b5b4c5b14e" TargetMode="External"/><Relationship Id="rId6" Type="http://schemas.openxmlformats.org/officeDocument/2006/relationships/hyperlink" Target="https://www.cloudsavvyit.com/2245/how-to-manage-multiple-git-accounts-on-one-system/" TargetMode="External"/><Relationship Id="rId7" Type="http://schemas.openxmlformats.org/officeDocument/2006/relationships/hyperlink" Target="https://stackoverflow.com/questions/3860112/multiple-github-accounts-on-the-same-comput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>
              <a:alpha val="615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666000" y="919625"/>
            <a:ext cx="78120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Setting Multiple SSH Keys for Several GitHub Accounts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4502002"/>
            <a:ext cx="1466849" cy="5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4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/>
        </p:nvSpPr>
        <p:spPr>
          <a:xfrm>
            <a:off x="5362375" y="1123750"/>
            <a:ext cx="35604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Paste the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SSH Public Key, and add the SSH key.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go back to your terminal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Setting the first SSH Key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75" y="1197200"/>
            <a:ext cx="5057575" cy="274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4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1"/>
          <p:cNvSpPr txBox="1"/>
          <p:nvPr/>
        </p:nvSpPr>
        <p:spPr>
          <a:xfrm>
            <a:off x="5362375" y="1123750"/>
            <a:ext cx="35604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Repeat for the second account: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ssh-keygen -t rsa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Enter file name: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./.ssh/account02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 a passphrase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1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Setting the second SSH Key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013888"/>
            <a:ext cx="5057574" cy="322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4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2"/>
          <p:cNvSpPr txBox="1"/>
          <p:nvPr/>
        </p:nvSpPr>
        <p:spPr>
          <a:xfrm>
            <a:off x="5500675" y="1013900"/>
            <a:ext cx="35481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copy that content and paste it on account02: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cat /.ssh/account02.pub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Copy the string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2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Setting the second SSH Key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013900"/>
            <a:ext cx="5085951" cy="32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4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2" name="Google Shape;2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3"/>
          <p:cNvSpPr txBox="1"/>
          <p:nvPr/>
        </p:nvSpPr>
        <p:spPr>
          <a:xfrm>
            <a:off x="5362375" y="1123750"/>
            <a:ext cx="38262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 to the second account.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Click on New SSH Key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00" y="1076700"/>
            <a:ext cx="5088434" cy="39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Setting the second SSH Key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4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/>
          <p:nvPr/>
        </p:nvSpPr>
        <p:spPr>
          <a:xfrm>
            <a:off x="5362375" y="1123750"/>
            <a:ext cx="35604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 to the second account.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Paste the SSH Public Key, and add the SSH key.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go back to your terminal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44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Setting an SSH Key for GitHub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123750"/>
            <a:ext cx="5465650" cy="31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4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5"/>
          <p:cNvSpPr txBox="1"/>
          <p:nvPr/>
        </p:nvSpPr>
        <p:spPr>
          <a:xfrm>
            <a:off x="5311300" y="1123750"/>
            <a:ext cx="36114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the SSH key to the agent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eval $(ssh-agent -s)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both SSH keys to the agent: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ssh-add ~/.ssh/account01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ssh-add ~/.ssh/account02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45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Setting an SSH Key for GitHub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116625"/>
            <a:ext cx="48006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4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6"/>
          <p:cNvSpPr txBox="1"/>
          <p:nvPr/>
        </p:nvSpPr>
        <p:spPr>
          <a:xfrm>
            <a:off x="5311300" y="1013900"/>
            <a:ext cx="37374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Lets get inside the .ssh folder and create a config file.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cd ./.ssh &amp;&amp; touch config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Lets open that file. We can use VSC for that, nano, etc.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code config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6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Creating the config files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013900"/>
            <a:ext cx="480060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25" y="1013900"/>
            <a:ext cx="480060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6"/>
          <p:cNvSpPr txBox="1"/>
          <p:nvPr/>
        </p:nvSpPr>
        <p:spPr>
          <a:xfrm>
            <a:off x="414725" y="4508775"/>
            <a:ext cx="8634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NOTE: Mac users might need to add first the code command!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4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0" name="Google Shape;2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7"/>
          <p:cNvSpPr txBox="1"/>
          <p:nvPr/>
        </p:nvSpPr>
        <p:spPr>
          <a:xfrm>
            <a:off x="6148050" y="1013900"/>
            <a:ext cx="29007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Save the changes.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 attention to the Hosts names given: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need to set a different one for the second account.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47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Creating the config files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013900"/>
            <a:ext cx="480060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48" y="829450"/>
            <a:ext cx="5806299" cy="38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7"/>
          <p:cNvSpPr/>
          <p:nvPr/>
        </p:nvSpPr>
        <p:spPr>
          <a:xfrm>
            <a:off x="1406375" y="2787875"/>
            <a:ext cx="1156200" cy="142500"/>
          </a:xfrm>
          <a:prstGeom prst="rect">
            <a:avLst/>
          </a:prstGeom>
          <a:noFill/>
          <a:ln cap="flat" cmpd="sng" w="28575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7"/>
          <p:cNvSpPr/>
          <p:nvPr/>
        </p:nvSpPr>
        <p:spPr>
          <a:xfrm>
            <a:off x="1381100" y="1719750"/>
            <a:ext cx="686700" cy="1425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4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8"/>
          <p:cNvSpPr txBox="1"/>
          <p:nvPr/>
        </p:nvSpPr>
        <p:spPr>
          <a:xfrm>
            <a:off x="5311300" y="1013900"/>
            <a:ext cx="37374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arenR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 that VSC is installed in Applications. If not, please install in this location.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48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MAC: adding ‘code’ to open VSC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48"/>
          <p:cNvPicPr preferRelativeResize="0"/>
          <p:nvPr/>
        </p:nvPicPr>
        <p:blipFill rotWithShape="1">
          <a:blip r:embed="rId4">
            <a:alphaModFix/>
          </a:blip>
          <a:srcRect b="0" l="11535" r="0" t="0"/>
          <a:stretch/>
        </p:blipFill>
        <p:spPr>
          <a:xfrm>
            <a:off x="414725" y="1013900"/>
            <a:ext cx="5050053" cy="35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8"/>
          <p:cNvSpPr/>
          <p:nvPr/>
        </p:nvSpPr>
        <p:spPr>
          <a:xfrm>
            <a:off x="1314700" y="2771150"/>
            <a:ext cx="449400" cy="4494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4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9"/>
          <p:cNvSpPr txBox="1"/>
          <p:nvPr/>
        </p:nvSpPr>
        <p:spPr>
          <a:xfrm>
            <a:off x="563675" y="2090275"/>
            <a:ext cx="8484900" cy="25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arenR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 Visual studio code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arenR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 the Command Palette (⇧⌘P) and type 'shell command' to find the Shell Command: Install 'code' command in PATH command.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arenR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Restart the terminal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arenR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important that you do this step, you will need it further on.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49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MAC: adding ‘code’ to open VSC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062100"/>
            <a:ext cx="588645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/>
        </p:nvSpPr>
        <p:spPr>
          <a:xfrm>
            <a:off x="285400" y="2311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" name="Google Shape;137;p3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/>
        </p:nvSpPr>
        <p:spPr>
          <a:xfrm>
            <a:off x="285400" y="1223325"/>
            <a:ext cx="8673900" cy="3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Setting up several SSH keys for multiple Git Accounts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Setting up the proper config files to load different settings according to where you clone the repo.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5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" name="Google Shape;3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0"/>
          <p:cNvSpPr txBox="1"/>
          <p:nvPr/>
        </p:nvSpPr>
        <p:spPr>
          <a:xfrm>
            <a:off x="4484975" y="1096400"/>
            <a:ext cx="4563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to the terminal,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let's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check that both host names work: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ssh -vT git@github.com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50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Checking the SSH Keys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50"/>
          <p:cNvPicPr preferRelativeResize="0"/>
          <p:nvPr/>
        </p:nvPicPr>
        <p:blipFill rotWithShape="1">
          <a:blip r:embed="rId4">
            <a:alphaModFix/>
          </a:blip>
          <a:srcRect b="0" l="0" r="0" t="39544"/>
          <a:stretch/>
        </p:blipFill>
        <p:spPr>
          <a:xfrm>
            <a:off x="202500" y="1096400"/>
            <a:ext cx="4282475" cy="392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0"/>
          <p:cNvSpPr/>
          <p:nvPr/>
        </p:nvSpPr>
        <p:spPr>
          <a:xfrm>
            <a:off x="533127" y="3415275"/>
            <a:ext cx="1764000" cy="1425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0"/>
          <p:cNvSpPr/>
          <p:nvPr/>
        </p:nvSpPr>
        <p:spPr>
          <a:xfrm>
            <a:off x="202500" y="3965475"/>
            <a:ext cx="4171200" cy="1425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0"/>
          <p:cNvSpPr/>
          <p:nvPr/>
        </p:nvSpPr>
        <p:spPr>
          <a:xfrm>
            <a:off x="533125" y="3229150"/>
            <a:ext cx="2279400" cy="1425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17681"/>
          <a:stretch/>
        </p:blipFill>
        <p:spPr>
          <a:xfrm>
            <a:off x="81350" y="980925"/>
            <a:ext cx="4282474" cy="4052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5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4" name="Google Shape;31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 txBox="1"/>
          <p:nvPr/>
        </p:nvSpPr>
        <p:spPr>
          <a:xfrm>
            <a:off x="4484975" y="1096400"/>
            <a:ext cx="45639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to the terminal, let's check that both host names work: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ssh -vT git@github.com-account02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51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Checking the SSH Keys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51"/>
          <p:cNvSpPr/>
          <p:nvPr/>
        </p:nvSpPr>
        <p:spPr>
          <a:xfrm>
            <a:off x="81349" y="3692900"/>
            <a:ext cx="2395200" cy="142500"/>
          </a:xfrm>
          <a:prstGeom prst="rect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1"/>
          <p:cNvSpPr/>
          <p:nvPr/>
        </p:nvSpPr>
        <p:spPr>
          <a:xfrm>
            <a:off x="81350" y="4192625"/>
            <a:ext cx="4171200" cy="142500"/>
          </a:xfrm>
          <a:prstGeom prst="rect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1"/>
          <p:cNvSpPr/>
          <p:nvPr/>
        </p:nvSpPr>
        <p:spPr>
          <a:xfrm>
            <a:off x="1532550" y="2910550"/>
            <a:ext cx="1383300" cy="142500"/>
          </a:xfrm>
          <a:prstGeom prst="rect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5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2"/>
          <p:cNvSpPr txBox="1"/>
          <p:nvPr/>
        </p:nvSpPr>
        <p:spPr>
          <a:xfrm>
            <a:off x="414725" y="985975"/>
            <a:ext cx="85080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 far, we have linked two SSH keys to 2 different GitHub Accounts.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creating / cloning a new repo use the SSH link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7" name="Google Shape;327;p52"/>
          <p:cNvGrpSpPr/>
          <p:nvPr/>
        </p:nvGrpSpPr>
        <p:grpSpPr>
          <a:xfrm>
            <a:off x="1516525" y="1780150"/>
            <a:ext cx="6581401" cy="3021801"/>
            <a:chOff x="1516525" y="1780150"/>
            <a:chExt cx="6581401" cy="3021801"/>
          </a:xfrm>
        </p:grpSpPr>
        <p:pic>
          <p:nvPicPr>
            <p:cNvPr id="328" name="Google Shape;328;p52"/>
            <p:cNvPicPr preferRelativeResize="0"/>
            <p:nvPr/>
          </p:nvPicPr>
          <p:blipFill rotWithShape="1">
            <a:blip r:embed="rId4">
              <a:alphaModFix/>
            </a:blip>
            <a:srcRect b="20779" l="0" r="0" t="0"/>
            <a:stretch/>
          </p:blipFill>
          <p:spPr>
            <a:xfrm>
              <a:off x="1516525" y="1780150"/>
              <a:ext cx="6581401" cy="302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52"/>
            <p:cNvSpPr/>
            <p:nvPr/>
          </p:nvSpPr>
          <p:spPr>
            <a:xfrm>
              <a:off x="3000750" y="2077975"/>
              <a:ext cx="270000" cy="167700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52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Cloning Repos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5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3"/>
          <p:cNvSpPr txBox="1"/>
          <p:nvPr/>
        </p:nvSpPr>
        <p:spPr>
          <a:xfrm>
            <a:off x="414725" y="985975"/>
            <a:ext cx="8634000" cy="4023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cloning repos we would use the SSH method provided in the link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78E8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Attention!</a:t>
            </a:r>
            <a:endParaRPr b="1" sz="16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➔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the repos being cloned from the account that uses as host github.com we would use the links as is.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➔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the repos being cloned from the other account we would need to modify the link each time to: </a:t>
            </a:r>
            <a:r>
              <a:rPr b="1" lang="en-GB" sz="16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@github.com-account02</a:t>
            </a:r>
            <a:endParaRPr b="1" sz="16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53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Cloning Repos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9" name="Google Shape;339;p53"/>
          <p:cNvGrpSpPr/>
          <p:nvPr/>
        </p:nvGrpSpPr>
        <p:grpSpPr>
          <a:xfrm>
            <a:off x="995432" y="1491979"/>
            <a:ext cx="7153124" cy="771001"/>
            <a:chOff x="1627600" y="1507126"/>
            <a:chExt cx="5888799" cy="634726"/>
          </a:xfrm>
        </p:grpSpPr>
        <p:pic>
          <p:nvPicPr>
            <p:cNvPr id="340" name="Google Shape;340;p53"/>
            <p:cNvPicPr preferRelativeResize="0"/>
            <p:nvPr/>
          </p:nvPicPr>
          <p:blipFill rotWithShape="1">
            <a:blip r:embed="rId4">
              <a:alphaModFix/>
            </a:blip>
            <a:srcRect b="81403" l="0" r="0" t="0"/>
            <a:stretch/>
          </p:blipFill>
          <p:spPr>
            <a:xfrm>
              <a:off x="1627600" y="1507126"/>
              <a:ext cx="5888799" cy="634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53"/>
            <p:cNvSpPr/>
            <p:nvPr/>
          </p:nvSpPr>
          <p:spPr>
            <a:xfrm>
              <a:off x="2940175" y="1780150"/>
              <a:ext cx="270000" cy="167700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5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4"/>
          <p:cNvSpPr txBox="1"/>
          <p:nvPr/>
        </p:nvSpPr>
        <p:spPr>
          <a:xfrm>
            <a:off x="414725" y="985975"/>
            <a:ext cx="86340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Cloning on the default settings: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</a:t>
            </a: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</a:t>
            </a: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 clone &lt;</a:t>
            </a:r>
            <a:r>
              <a:rPr lang="en-GB" sz="1600">
                <a:solidFill>
                  <a:srgbClr val="CC0000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git@github.com</a:t>
            </a: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:my_user/some_repo.git&gt;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Cloning with the second account: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clone &lt;</a:t>
            </a:r>
            <a:r>
              <a:rPr lang="en-GB" sz="1600">
                <a:solidFill>
                  <a:srgbClr val="CC0000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git@github.com</a:t>
            </a:r>
            <a:r>
              <a:rPr b="1"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-account02</a:t>
            </a: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:my_user/some_repo.git&gt;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would need to manually add the Host name set up in the config file earlier.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54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Cloning Repos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5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Google Shape;3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5"/>
          <p:cNvSpPr txBox="1"/>
          <p:nvPr/>
        </p:nvSpPr>
        <p:spPr>
          <a:xfrm>
            <a:off x="414725" y="985975"/>
            <a:ext cx="86340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Lastly, the last thing that you need to do, is to set up which user us as default to commit.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do it by setting conditionals on the paths: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the repo is cloned on a specific folder in your PC, to use account A.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Else,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repo is cloned on other specific folder in your PC, use account B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file setting is different from Windows to Mac/Linux. So pay attention to which slide you should look to.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Setting the account for commit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5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3" name="Google Shape;3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6"/>
          <p:cNvSpPr txBox="1"/>
          <p:nvPr/>
        </p:nvSpPr>
        <p:spPr>
          <a:xfrm>
            <a:off x="4409925" y="985975"/>
            <a:ext cx="46389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Lets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modify the .gitconfig file.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don’t have it, create it.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56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Modifying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.gitconfig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13" y="1076325"/>
            <a:ext cx="380047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: Modifying .gitconfig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57"/>
          <p:cNvGrpSpPr/>
          <p:nvPr/>
        </p:nvGrpSpPr>
        <p:grpSpPr>
          <a:xfrm>
            <a:off x="285400" y="921675"/>
            <a:ext cx="8860175" cy="4088175"/>
            <a:chOff x="285400" y="921675"/>
            <a:chExt cx="8860175" cy="4088175"/>
          </a:xfrm>
        </p:grpSpPr>
        <p:pic>
          <p:nvPicPr>
            <p:cNvPr id="374" name="Google Shape;374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400" y="1013880"/>
              <a:ext cx="8233251" cy="399597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5" name="Google Shape;375;p57"/>
            <p:cNvCxnSpPr/>
            <p:nvPr/>
          </p:nvCxnSpPr>
          <p:spPr>
            <a:xfrm>
              <a:off x="414725" y="921675"/>
              <a:ext cx="1697100" cy="0"/>
            </a:xfrm>
            <a:prstGeom prst="straightConnector1">
              <a:avLst/>
            </a:prstGeom>
            <a:noFill/>
            <a:ln cap="flat" cmpd="sng" w="38100">
              <a:solidFill>
                <a:srgbClr val="4278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6" name="Google Shape;376;p57"/>
            <p:cNvSpPr txBox="1"/>
            <p:nvPr/>
          </p:nvSpPr>
          <p:spPr>
            <a:xfrm>
              <a:off x="4712775" y="2101475"/>
              <a:ext cx="3624000" cy="21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Pay attention to the include if. That means that if the directory is cloned in that path, use other config file</a:t>
              </a:r>
              <a:endPara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7" name="Google Shape;377;p57"/>
            <p:cNvSpPr/>
            <p:nvPr/>
          </p:nvSpPr>
          <p:spPr>
            <a:xfrm>
              <a:off x="1946775" y="3641000"/>
              <a:ext cx="2766000" cy="227100"/>
            </a:xfrm>
            <a:prstGeom prst="rect">
              <a:avLst/>
            </a:prstGeom>
            <a:noFill/>
            <a:ln cap="flat" cmpd="sng" w="1905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7"/>
            <p:cNvSpPr txBox="1"/>
            <p:nvPr/>
          </p:nvSpPr>
          <p:spPr>
            <a:xfrm>
              <a:off x="4712775" y="3284725"/>
              <a:ext cx="44328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E0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Path to:</a:t>
              </a:r>
              <a:endParaRPr b="1" sz="16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E0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C:/&lt;my_user&gt;/Repos_account02</a:t>
              </a:r>
              <a:endParaRPr b="1" sz="16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E0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(or any other folder in your system)</a:t>
              </a:r>
              <a:endParaRPr b="1" sz="16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9" name="Google Shape;379;p57"/>
            <p:cNvSpPr/>
            <p:nvPr/>
          </p:nvSpPr>
          <p:spPr>
            <a:xfrm>
              <a:off x="2003275" y="2379100"/>
              <a:ext cx="2124000" cy="187800"/>
            </a:xfrm>
            <a:prstGeom prst="rect">
              <a:avLst/>
            </a:prstGeom>
            <a:noFill/>
            <a:ln cap="flat" cmpd="sng" w="1905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8"/>
          <p:cNvPicPr preferRelativeResize="0"/>
          <p:nvPr/>
        </p:nvPicPr>
        <p:blipFill rotWithShape="1">
          <a:blip r:embed="rId3">
            <a:alphaModFix/>
          </a:blip>
          <a:srcRect b="0" l="0" r="0" t="8290"/>
          <a:stretch/>
        </p:blipFill>
        <p:spPr>
          <a:xfrm>
            <a:off x="-115675" y="829450"/>
            <a:ext cx="6744901" cy="47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8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MAC: Modifying .gitconfig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5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8"/>
          <p:cNvSpPr txBox="1"/>
          <p:nvPr/>
        </p:nvSpPr>
        <p:spPr>
          <a:xfrm>
            <a:off x="4885000" y="1491750"/>
            <a:ext cx="3624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0091EA"/>
                </a:solidFill>
                <a:latin typeface="Montserrat"/>
                <a:ea typeface="Montserrat"/>
                <a:cs typeface="Montserrat"/>
                <a:sym typeface="Montserrat"/>
              </a:rPr>
              <a:t>Pay attention to the include if. That means that if the directory is cloned in that path, use other config file</a:t>
            </a:r>
            <a:endParaRPr b="1" sz="1600">
              <a:solidFill>
                <a:srgbClr val="0091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8"/>
          <p:cNvSpPr/>
          <p:nvPr/>
        </p:nvSpPr>
        <p:spPr>
          <a:xfrm>
            <a:off x="1946775" y="3641000"/>
            <a:ext cx="2766000" cy="2271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8"/>
          <p:cNvSpPr/>
          <p:nvPr/>
        </p:nvSpPr>
        <p:spPr>
          <a:xfrm>
            <a:off x="2194775" y="2042475"/>
            <a:ext cx="2124000" cy="1878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5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9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Creating the second config file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59"/>
          <p:cNvSpPr txBox="1"/>
          <p:nvPr/>
        </p:nvSpPr>
        <p:spPr>
          <a:xfrm>
            <a:off x="414725" y="1013900"/>
            <a:ext cx="872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Copy the whole content and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Save the file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will do the same for a second .gitconfig file with slight differences. We can create it through the terminal, or copy paste the file and renaming it.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22" y="2146400"/>
            <a:ext cx="4079400" cy="25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and several Accounts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5" name="Google Shape;145;p3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3"/>
          <p:cNvSpPr txBox="1"/>
          <p:nvPr/>
        </p:nvSpPr>
        <p:spPr>
          <a:xfrm>
            <a:off x="414725" y="1013900"/>
            <a:ext cx="87294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explained before, SSH keys are a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useful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way to authenticate an user without having to use a password and go to through the login process.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Setted up properly, that means that you can have several GitHub (or any other Git Hosting platform) accounts set, without conflicting one with the other, having to sign in/out, or making commits with other account by mistake.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5" y="1013900"/>
            <a:ext cx="7751575" cy="38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0"/>
          <p:cNvSpPr txBox="1"/>
          <p:nvPr/>
        </p:nvSpPr>
        <p:spPr>
          <a:xfrm>
            <a:off x="4352350" y="2061000"/>
            <a:ext cx="3624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b="1" lang="en-GB" sz="16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include if</a:t>
            </a: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 this file!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That means that if we are working at ANY OTHER folder that is not the one specified in the first file, we will have this account as default. 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60"/>
          <p:cNvSpPr/>
          <p:nvPr/>
        </p:nvSpPr>
        <p:spPr>
          <a:xfrm>
            <a:off x="2021425" y="2298250"/>
            <a:ext cx="2124000" cy="1878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0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Windows: .gitconfig-account02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8" name="Google Shape;408;p6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275" y="778675"/>
            <a:ext cx="6247374" cy="476409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1"/>
          <p:cNvSpPr txBox="1"/>
          <p:nvPr/>
        </p:nvSpPr>
        <p:spPr>
          <a:xfrm>
            <a:off x="5863750" y="1491750"/>
            <a:ext cx="32802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b="1" lang="en-GB" sz="16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include if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 in this file!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That means that if we are working at ANY OTHER folder that is not the one specified in the first file, we will have this account as default.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61"/>
          <p:cNvSpPr/>
          <p:nvPr/>
        </p:nvSpPr>
        <p:spPr>
          <a:xfrm>
            <a:off x="1982300" y="2094700"/>
            <a:ext cx="2124000" cy="1878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1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MAC: .gitconfig-account02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7" name="Google Shape;417;p6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5" y="1013900"/>
            <a:ext cx="7751575" cy="38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2"/>
          <p:cNvSpPr txBox="1"/>
          <p:nvPr/>
        </p:nvSpPr>
        <p:spPr>
          <a:xfrm>
            <a:off x="4352350" y="2061000"/>
            <a:ext cx="3624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Additionally we can type: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setmail01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Or: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setmail02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 switch between accounts :)</a:t>
            </a: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4" name="Google Shape;424;p62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Aliases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5" name="Google Shape;425;p6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62"/>
          <p:cNvSpPr/>
          <p:nvPr/>
        </p:nvSpPr>
        <p:spPr>
          <a:xfrm>
            <a:off x="1354375" y="3914375"/>
            <a:ext cx="3883200" cy="634200"/>
          </a:xfrm>
          <a:prstGeom prst="rect">
            <a:avLst/>
          </a:prstGeom>
          <a:noFill/>
          <a:ln cap="flat" cmpd="sng" w="19050">
            <a:solidFill>
              <a:srgbClr val="427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78E8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Wrapping up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6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63"/>
          <p:cNvSpPr txBox="1"/>
          <p:nvPr/>
        </p:nvSpPr>
        <p:spPr>
          <a:xfrm>
            <a:off x="414725" y="1013900"/>
            <a:ext cx="8729400" cy="3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created 2 SSH keys and paired them with each GitHub Account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created a .config file inside the .ssh folder to set up two ways to clone repos: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clone &lt;</a:t>
            </a:r>
            <a:r>
              <a:rPr lang="en-GB" sz="1600">
                <a:solidFill>
                  <a:srgbClr val="CC0000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git@github.com</a:t>
            </a: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:my_user/some_repo.git&gt;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clone &lt;</a:t>
            </a:r>
            <a:r>
              <a:rPr lang="en-GB" sz="1600">
                <a:solidFill>
                  <a:srgbClr val="CC0000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git@github.com</a:t>
            </a:r>
            <a:r>
              <a:rPr b="1"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-account02</a:t>
            </a: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:my_user/some_repo.git&gt;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created also 2 .gitconfig files, one of them with a conditional path. If it is a specific folder (where we are going to store all the repos from the second account) use account02, if not, use the ones of the .gitconfig file.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9" name="Google Shape;439;p6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0" name="Google Shape;4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4"/>
          <p:cNvSpPr txBox="1"/>
          <p:nvPr/>
        </p:nvSpPr>
        <p:spPr>
          <a:xfrm>
            <a:off x="414725" y="970325"/>
            <a:ext cx="8616300" cy="3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https://www.freecodecamp.org/news/manage-multiple-github-accounts-the-ssh-way-2dadc30ccaca/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https://medium.com/@pinglinh/how-to-have-2-github-accounts-on-one-machine-windows-69b5b4c5b14e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https://www.cloudsavvyit.com/2245/how-to-manage-multiple-git-accounts-on-one-system/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https://stackoverflow.com/questions/3860112/multiple-github-accounts-on-the-same-computer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Steps for 2 accounts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3" name="Google Shape;153;p3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4"/>
          <p:cNvSpPr txBox="1"/>
          <p:nvPr/>
        </p:nvSpPr>
        <p:spPr>
          <a:xfrm>
            <a:off x="414725" y="1013900"/>
            <a:ext cx="87294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will run the SSH-Agent to create 2 different SSH keys pair. We will give them different names.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would put each Public SSH key on the right account.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would add the private keys to the local ssh-agent.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Then, we will create some configuration files. We need to set 2 things: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cloned, which SSH key to use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commiting, which account to use as default.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1" name="Google Shape;161;p3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Google Shape;1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 txBox="1"/>
          <p:nvPr/>
        </p:nvSpPr>
        <p:spPr>
          <a:xfrm>
            <a:off x="175100" y="1223375"/>
            <a:ext cx="8968800" cy="3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follow the steps that we did on the previous SSH Keys slides.</a:t>
            </a:r>
            <a:endParaRPr sz="1200">
              <a:solidFill>
                <a:srgbClr val="37373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 Setting the first SSH Key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" name="Google Shape;169;p3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6"/>
          <p:cNvSpPr txBox="1"/>
          <p:nvPr/>
        </p:nvSpPr>
        <p:spPr>
          <a:xfrm>
            <a:off x="4713050" y="1123750"/>
            <a:ext cx="44757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 a terminal window.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check which one is our default Home directory. We can see that by doing: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cd ~ &amp;&amp; pwd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Mac/Linux should look like: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/Users/&lt;my_user&gt;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8" y="1123750"/>
            <a:ext cx="4298325" cy="378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3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7"/>
          <p:cNvSpPr txBox="1"/>
          <p:nvPr/>
        </p:nvSpPr>
        <p:spPr>
          <a:xfrm>
            <a:off x="5814700" y="1123750"/>
            <a:ext cx="3374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a new pair: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ssh-keygen -t rsa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change the default name: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~/.ssh/account01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 a passphrase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0" name="Google Shape;180;p37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Setting the first SSH Key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75" y="1124313"/>
            <a:ext cx="5509900" cy="350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63" y="1124325"/>
            <a:ext cx="5534025" cy="352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8"/>
          <p:cNvSpPr txBox="1"/>
          <p:nvPr/>
        </p:nvSpPr>
        <p:spPr>
          <a:xfrm>
            <a:off x="5566650" y="1123750"/>
            <a:ext cx="35775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copy that content and paste it on account01 github: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cat </a:t>
            </a:r>
            <a:r>
              <a:rPr lang="en-GB" sz="16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~/.ssh/account01.pub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Copy the string</a:t>
            </a:r>
            <a:endParaRPr sz="16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0" name="Google Shape;190;p38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Setting the first SSH Key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/>
        </p:nvSpPr>
        <p:spPr>
          <a:xfrm>
            <a:off x="5362375" y="1123750"/>
            <a:ext cx="38262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Click on New SSH Key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00" y="1076700"/>
            <a:ext cx="5088434" cy="39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285400" y="238450"/>
            <a:ext cx="8858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SSH Keys -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Setting the first SSH Key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lutte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